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Open Sans 1 Bold" charset="1" panose="020B0806030504020204"/>
      <p:regular r:id="rId12"/>
    </p:embeddedFont>
    <p:embeddedFont>
      <p:font typeface="Open Sans 2 Italics" charset="1" panose="00000000000000000000"/>
      <p:regular r:id="rId13"/>
    </p:embeddedFont>
    <p:embeddedFont>
      <p:font typeface="Open Sans 2 Bold Italics" charset="1" panose="00000000000000000000"/>
      <p:regular r:id="rId14"/>
    </p:embeddedFont>
    <p:embeddedFont>
      <p:font typeface="Open Sans 2 Bold" charset="1" panose="00000000000000000000"/>
      <p:regular r:id="rId15"/>
    </p:embeddedFont>
    <p:embeddedFont>
      <p:font typeface="Open Sans 1" charset="1" panose="020B0606030504020204"/>
      <p:regular r:id="rId16"/>
    </p:embeddedFont>
    <p:embeddedFont>
      <p:font typeface="Open Sans 1 Italics" charset="1" panose="020B0606030504020204"/>
      <p:regular r:id="rId17"/>
    </p:embeddedFont>
    <p:embeddedFont>
      <p:font typeface="Open Sans 1 Bold Italics" charset="1" panose="020B0806030504020204"/>
      <p:regular r:id="rId18"/>
    </p:embeddedFont>
    <p:embeddedFont>
      <p:font typeface="Aptos" charset="1" panose="020B00040202020202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0" y="-1547921"/>
            <a:ext cx="22304735" cy="13382841"/>
          </a:xfrm>
          <a:custGeom>
            <a:avLst/>
            <a:gdLst/>
            <a:ahLst/>
            <a:cxnLst/>
            <a:rect r="r" b="b" t="t" l="l"/>
            <a:pathLst>
              <a:path h="13382841" w="22304735">
                <a:moveTo>
                  <a:pt x="22304735" y="0"/>
                </a:moveTo>
                <a:lnTo>
                  <a:pt x="0" y="0"/>
                </a:lnTo>
                <a:lnTo>
                  <a:pt x="0" y="13382842"/>
                </a:lnTo>
                <a:lnTo>
                  <a:pt x="22304735" y="13382842"/>
                </a:lnTo>
                <a:lnTo>
                  <a:pt x="2230473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37979" y="2964577"/>
            <a:ext cx="4243547" cy="4243547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1B4D2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13710" y="3107414"/>
            <a:ext cx="4092084" cy="409208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2618187" y="2951749"/>
            <a:ext cx="4243547" cy="4243547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1B4D2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693918" y="3078408"/>
            <a:ext cx="4092084" cy="409208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9480" t="-7801" r="-33736" b="-96736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5791594" y="4202545"/>
            <a:ext cx="6263680" cy="1835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b="true" sz="3500" spc="-77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L’immobilier autrement : </a:t>
            </a:r>
          </a:p>
          <a:p>
            <a:pPr algn="ctr">
              <a:lnSpc>
                <a:spcPts val="4900"/>
              </a:lnSpc>
            </a:pPr>
            <a:r>
              <a:rPr lang="en-US" b="true" sz="3500" spc="-77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l’ESS et l’économie classique au service des territoires.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26769" y="7948229"/>
            <a:ext cx="3661833" cy="735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1"/>
              </a:lnSpc>
            </a:pP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Directeur opérationne</a:t>
            </a: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l</a:t>
            </a:r>
          </a:p>
          <a:p>
            <a:pPr algn="ctr">
              <a:lnSpc>
                <a:spcPts val="3051"/>
              </a:lnSpc>
            </a:pPr>
            <a:r>
              <a:rPr lang="en-US" b="true" sz="2179" i="true" spc="-63">
                <a:solidFill>
                  <a:srgbClr val="FFFFFF"/>
                </a:solidFill>
                <a:latin typeface="Open Sans 2 Bold Italics"/>
                <a:ea typeface="Open Sans 2 Bold Italics"/>
                <a:cs typeface="Open Sans 2 Bold Italics"/>
                <a:sym typeface="Open Sans 2 Bold Italics"/>
              </a:rPr>
              <a:t>LOD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46400" y="7319120"/>
            <a:ext cx="2622571" cy="490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9"/>
              </a:lnSpc>
            </a:pPr>
            <a:r>
              <a:rPr lang="en-US" sz="2863" b="true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Florent TURCK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969175" y="7948229"/>
            <a:ext cx="3661833" cy="735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1"/>
              </a:lnSpc>
            </a:pPr>
            <a:r>
              <a:rPr lang="en-US" sz="2179" i="true" spc="-63">
                <a:solidFill>
                  <a:srgbClr val="FFFFFF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Directeur</a:t>
            </a:r>
          </a:p>
          <a:p>
            <a:pPr algn="ctr">
              <a:lnSpc>
                <a:spcPts val="3051"/>
              </a:lnSpc>
            </a:pPr>
            <a:r>
              <a:rPr lang="en-US" b="true" sz="2179" i="true" spc="-63">
                <a:solidFill>
                  <a:srgbClr val="FFFFFF"/>
                </a:solidFill>
                <a:latin typeface="Open Sans 2 Bold Italics"/>
                <a:ea typeface="Open Sans 2 Bold Italics"/>
                <a:cs typeface="Open Sans 2 Bold Italics"/>
                <a:sym typeface="Open Sans 2 Bold Italics"/>
              </a:rPr>
              <a:t>SCIC Lieux Communs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95467" y="7319120"/>
            <a:ext cx="2703646" cy="490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9"/>
              </a:lnSpc>
            </a:pPr>
            <a:r>
              <a:rPr lang="en-US" sz="2863" b="true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Marc RICHARD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652556" y="898576"/>
            <a:ext cx="9210274" cy="985881"/>
            <a:chOff x="0" y="0"/>
            <a:chExt cx="1558313" cy="16680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558313" cy="166804"/>
            </a:xfrm>
            <a:custGeom>
              <a:avLst/>
              <a:gdLst/>
              <a:ahLst/>
              <a:cxnLst/>
              <a:rect r="r" b="b" t="t" l="l"/>
              <a:pathLst>
                <a:path h="166804" w="1558313">
                  <a:moveTo>
                    <a:pt x="21855" y="0"/>
                  </a:moveTo>
                  <a:lnTo>
                    <a:pt x="1536458" y="0"/>
                  </a:lnTo>
                  <a:cubicBezTo>
                    <a:pt x="1548528" y="0"/>
                    <a:pt x="1558313" y="9785"/>
                    <a:pt x="1558313" y="21855"/>
                  </a:cubicBezTo>
                  <a:lnTo>
                    <a:pt x="1558313" y="144949"/>
                  </a:lnTo>
                  <a:cubicBezTo>
                    <a:pt x="1558313" y="150745"/>
                    <a:pt x="1556011" y="156304"/>
                    <a:pt x="1551912" y="160403"/>
                  </a:cubicBezTo>
                  <a:cubicBezTo>
                    <a:pt x="1547813" y="164502"/>
                    <a:pt x="1542255" y="166804"/>
                    <a:pt x="1536458" y="166804"/>
                  </a:cubicBezTo>
                  <a:lnTo>
                    <a:pt x="21855" y="166804"/>
                  </a:lnTo>
                  <a:cubicBezTo>
                    <a:pt x="16059" y="166804"/>
                    <a:pt x="10500" y="164502"/>
                    <a:pt x="6401" y="160403"/>
                  </a:cubicBezTo>
                  <a:cubicBezTo>
                    <a:pt x="2303" y="156304"/>
                    <a:pt x="0" y="150745"/>
                    <a:pt x="0" y="144949"/>
                  </a:cubicBezTo>
                  <a:lnTo>
                    <a:pt x="0" y="21855"/>
                  </a:lnTo>
                  <a:cubicBezTo>
                    <a:pt x="0" y="16059"/>
                    <a:pt x="2303" y="10500"/>
                    <a:pt x="6401" y="6401"/>
                  </a:cubicBezTo>
                  <a:cubicBezTo>
                    <a:pt x="10500" y="2303"/>
                    <a:pt x="16059" y="0"/>
                    <a:pt x="2185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83860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1558313" cy="185854"/>
            </a:xfrm>
            <a:prstGeom prst="rect">
              <a:avLst/>
            </a:prstGeom>
          </p:spPr>
          <p:txBody>
            <a:bodyPr anchor="ctr" rtlCol="false" tIns="32108" lIns="32108" bIns="32108" rIns="32108"/>
            <a:lstStyle/>
            <a:p>
              <a:pPr algn="ctr">
                <a:lnSpc>
                  <a:spcPts val="884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0" y="-261039"/>
            <a:ext cx="3305113" cy="3305113"/>
          </a:xfrm>
          <a:custGeom>
            <a:avLst/>
            <a:gdLst/>
            <a:ahLst/>
            <a:cxnLst/>
            <a:rect r="r" b="b" t="t" l="l"/>
            <a:pathLst>
              <a:path h="3305113" w="3305113">
                <a:moveTo>
                  <a:pt x="0" y="0"/>
                </a:moveTo>
                <a:lnTo>
                  <a:pt x="3305113" y="0"/>
                </a:lnTo>
                <a:lnTo>
                  <a:pt x="3305113" y="3305112"/>
                </a:lnTo>
                <a:lnTo>
                  <a:pt x="0" y="3305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822016" y="968016"/>
            <a:ext cx="8330352" cy="75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4"/>
              </a:lnSpc>
            </a:pPr>
            <a:r>
              <a:rPr lang="en-US" sz="4374" b="true">
                <a:solidFill>
                  <a:srgbClr val="18386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16h00 - 17h00</a:t>
            </a:r>
            <a:r>
              <a:rPr lang="en-US" sz="4374" b="true">
                <a:solidFill>
                  <a:srgbClr val="18386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: </a:t>
            </a:r>
            <a:r>
              <a:rPr lang="en-US" sz="4374" b="true">
                <a:solidFill>
                  <a:srgbClr val="18386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CONFÉRENCE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-224953" y="9133697"/>
            <a:ext cx="19022243" cy="1474665"/>
            <a:chOff x="0" y="0"/>
            <a:chExt cx="4663236" cy="361509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663236" cy="361509"/>
            </a:xfrm>
            <a:custGeom>
              <a:avLst/>
              <a:gdLst/>
              <a:ahLst/>
              <a:cxnLst/>
              <a:rect r="r" b="b" t="t" l="l"/>
              <a:pathLst>
                <a:path h="361509" w="4663236">
                  <a:moveTo>
                    <a:pt x="4851" y="0"/>
                  </a:moveTo>
                  <a:lnTo>
                    <a:pt x="4658385" y="0"/>
                  </a:lnTo>
                  <a:cubicBezTo>
                    <a:pt x="4659671" y="0"/>
                    <a:pt x="4660905" y="511"/>
                    <a:pt x="4661815" y="1421"/>
                  </a:cubicBezTo>
                  <a:cubicBezTo>
                    <a:pt x="4662724" y="2331"/>
                    <a:pt x="4663236" y="3564"/>
                    <a:pt x="4663236" y="4851"/>
                  </a:cubicBezTo>
                  <a:lnTo>
                    <a:pt x="4663236" y="356658"/>
                  </a:lnTo>
                  <a:cubicBezTo>
                    <a:pt x="4663236" y="357944"/>
                    <a:pt x="4662724" y="359178"/>
                    <a:pt x="4661815" y="360088"/>
                  </a:cubicBezTo>
                  <a:cubicBezTo>
                    <a:pt x="4660905" y="360998"/>
                    <a:pt x="4659671" y="361509"/>
                    <a:pt x="4658385" y="361509"/>
                  </a:cubicBezTo>
                  <a:lnTo>
                    <a:pt x="4851" y="361509"/>
                  </a:lnTo>
                  <a:cubicBezTo>
                    <a:pt x="3564" y="361509"/>
                    <a:pt x="2331" y="360998"/>
                    <a:pt x="1421" y="360088"/>
                  </a:cubicBezTo>
                  <a:cubicBezTo>
                    <a:pt x="511" y="359178"/>
                    <a:pt x="0" y="357944"/>
                    <a:pt x="0" y="356658"/>
                  </a:cubicBezTo>
                  <a:lnTo>
                    <a:pt x="0" y="4851"/>
                  </a:lnTo>
                  <a:cubicBezTo>
                    <a:pt x="0" y="3564"/>
                    <a:pt x="511" y="2331"/>
                    <a:pt x="1421" y="1421"/>
                  </a:cubicBezTo>
                  <a:cubicBezTo>
                    <a:pt x="2331" y="511"/>
                    <a:pt x="3564" y="0"/>
                    <a:pt x="48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4663236" cy="380559"/>
            </a:xfrm>
            <a:prstGeom prst="rect">
              <a:avLst/>
            </a:prstGeom>
          </p:spPr>
          <p:txBody>
            <a:bodyPr anchor="ctr" rtlCol="false" tIns="50458" lIns="50458" bIns="50458" rIns="50458"/>
            <a:lstStyle/>
            <a:p>
              <a:pPr algn="ctr">
                <a:lnSpc>
                  <a:spcPts val="1390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2686589" y="9447891"/>
            <a:ext cx="2673869" cy="544801"/>
          </a:xfrm>
          <a:custGeom>
            <a:avLst/>
            <a:gdLst/>
            <a:ahLst/>
            <a:cxnLst/>
            <a:rect r="r" b="b" t="t" l="l"/>
            <a:pathLst>
              <a:path h="544801" w="2673869">
                <a:moveTo>
                  <a:pt x="0" y="0"/>
                </a:moveTo>
                <a:lnTo>
                  <a:pt x="2673869" y="0"/>
                </a:lnTo>
                <a:lnTo>
                  <a:pt x="2673869" y="544800"/>
                </a:lnTo>
                <a:lnTo>
                  <a:pt x="0" y="54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5665038" y="9258300"/>
            <a:ext cx="1068149" cy="923982"/>
          </a:xfrm>
          <a:custGeom>
            <a:avLst/>
            <a:gdLst/>
            <a:ahLst/>
            <a:cxnLst/>
            <a:rect r="r" b="b" t="t" l="l"/>
            <a:pathLst>
              <a:path h="923982" w="1068149">
                <a:moveTo>
                  <a:pt x="0" y="0"/>
                </a:moveTo>
                <a:lnTo>
                  <a:pt x="1068149" y="0"/>
                </a:lnTo>
                <a:lnTo>
                  <a:pt x="1068149" y="923982"/>
                </a:lnTo>
                <a:lnTo>
                  <a:pt x="0" y="9239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710785" y="9439707"/>
            <a:ext cx="3855881" cy="561168"/>
          </a:xfrm>
          <a:custGeom>
            <a:avLst/>
            <a:gdLst/>
            <a:ahLst/>
            <a:cxnLst/>
            <a:rect r="r" b="b" t="t" l="l"/>
            <a:pathLst>
              <a:path h="561168" w="3855881">
                <a:moveTo>
                  <a:pt x="0" y="0"/>
                </a:moveTo>
                <a:lnTo>
                  <a:pt x="3855881" y="0"/>
                </a:lnTo>
                <a:lnTo>
                  <a:pt x="3855881" y="561168"/>
                </a:lnTo>
                <a:lnTo>
                  <a:pt x="0" y="5611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40811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6652423" y="9521861"/>
            <a:ext cx="3948410" cy="349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183860"/>
                </a:solidFill>
                <a:latin typeface="Open Sans 1"/>
                <a:ea typeface="Open Sans 1"/>
                <a:cs typeface="Open Sans 1"/>
                <a:sym typeface="Open Sans 1"/>
              </a:rPr>
              <a:t>ATLANTIA La Baule - 2 juillet 2026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531698" y="1063178"/>
            <a:ext cx="3674563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59"/>
              </a:lnSpc>
            </a:pPr>
            <a:r>
              <a:rPr lang="en-US" sz="1899" i="true" spc="-41">
                <a:solidFill>
                  <a:srgbClr val="FFFFFF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Animée par</a:t>
            </a:r>
            <a:r>
              <a:rPr lang="en-US" b="true" sz="1899" i="true" spc="-41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 Dorothée MOISAN</a:t>
            </a:r>
          </a:p>
          <a:p>
            <a:pPr algn="r">
              <a:lnSpc>
                <a:spcPts val="2659"/>
              </a:lnSpc>
            </a:pPr>
            <a:r>
              <a:rPr lang="en-US" sz="1899" i="true" spc="-41">
                <a:solidFill>
                  <a:srgbClr val="FFFFFF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Journaliste et autrice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5477332" y="289258"/>
            <a:ext cx="2204518" cy="2204518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1B4D2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5504830" y="298783"/>
            <a:ext cx="2149521" cy="2149521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36" id="36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04800" y="333718"/>
            <a:ext cx="9753600" cy="1019404"/>
            <a:chOff x="0" y="0"/>
            <a:chExt cx="13004800" cy="135920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004800" cy="1359208"/>
            </a:xfrm>
            <a:custGeom>
              <a:avLst/>
              <a:gdLst/>
              <a:ahLst/>
              <a:cxnLst/>
              <a:rect r="r" b="b" t="t" l="l"/>
              <a:pathLst>
                <a:path h="1359208" w="13004800">
                  <a:moveTo>
                    <a:pt x="0" y="0"/>
                  </a:moveTo>
                  <a:lnTo>
                    <a:pt x="13004800" y="0"/>
                  </a:lnTo>
                  <a:lnTo>
                    <a:pt x="13004800" y="1359208"/>
                  </a:lnTo>
                  <a:lnTo>
                    <a:pt x="0" y="13592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6431" r="0" b="-136431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66675"/>
              <a:ext cx="13004800" cy="129253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6480"/>
                </a:lnSpc>
              </a:pPr>
              <a:r>
                <a:rPr lang="en-US" sz="6000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Novapole Immobilier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109635" y="1353122"/>
            <a:ext cx="6858000" cy="7733729"/>
            <a:chOff x="0" y="0"/>
            <a:chExt cx="9144000" cy="10311638"/>
          </a:xfrm>
        </p:grpSpPr>
        <p:sp>
          <p:nvSpPr>
            <p:cNvPr name="Freeform 6" id="6" descr="Une image contenant bâtiment, architecture, ciel, nuage  Le contenu généré par l’IA peut être incorrect."/>
            <p:cNvSpPr/>
            <p:nvPr/>
          </p:nvSpPr>
          <p:spPr>
            <a:xfrm flipH="false" flipV="false" rot="0">
              <a:off x="0" y="0"/>
              <a:ext cx="9144000" cy="10311638"/>
            </a:xfrm>
            <a:custGeom>
              <a:avLst/>
              <a:gdLst/>
              <a:ahLst/>
              <a:cxnLst/>
              <a:rect r="r" b="b" t="t" l="l"/>
              <a:pathLst>
                <a:path h="10311638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0311638"/>
                  </a:lnTo>
                  <a:lnTo>
                    <a:pt x="0" y="103116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977" r="0" b="-31036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5131139" y="185061"/>
            <a:ext cx="1990887" cy="929459"/>
            <a:chOff x="0" y="0"/>
            <a:chExt cx="2654516" cy="1239279"/>
          </a:xfrm>
        </p:grpSpPr>
        <p:sp>
          <p:nvSpPr>
            <p:cNvPr name="Freeform 8" id="8" descr="Une image contenant texte, Police, Graphique, logo  Le contenu généré par l’IA peut être incorrect."/>
            <p:cNvSpPr/>
            <p:nvPr/>
          </p:nvSpPr>
          <p:spPr>
            <a:xfrm flipH="false" flipV="false" rot="0">
              <a:off x="0" y="0"/>
              <a:ext cx="2654554" cy="1239266"/>
            </a:xfrm>
            <a:custGeom>
              <a:avLst/>
              <a:gdLst/>
              <a:ahLst/>
              <a:cxnLst/>
              <a:rect r="r" b="b" t="t" l="l"/>
              <a:pathLst>
                <a:path h="1239266" w="2654554">
                  <a:moveTo>
                    <a:pt x="0" y="0"/>
                  </a:moveTo>
                  <a:lnTo>
                    <a:pt x="2654554" y="0"/>
                  </a:lnTo>
                  <a:lnTo>
                    <a:pt x="2654554" y="1239266"/>
                  </a:lnTo>
                  <a:lnTo>
                    <a:pt x="0" y="12392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2" t="0" r="-130" b="-1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20365" y="1350597"/>
            <a:ext cx="7733729" cy="7733729"/>
            <a:chOff x="0" y="0"/>
            <a:chExt cx="10311638" cy="10311638"/>
          </a:xfrm>
        </p:grpSpPr>
        <p:sp>
          <p:nvSpPr>
            <p:cNvPr name="Freeform 10" id="10" descr="Une image contenant plein air, ciel, arbre, plante  Le contenu généré par l’IA peut être incorrect."/>
            <p:cNvSpPr/>
            <p:nvPr/>
          </p:nvSpPr>
          <p:spPr>
            <a:xfrm flipH="false" flipV="false" rot="0">
              <a:off x="0" y="0"/>
              <a:ext cx="10311638" cy="10311638"/>
            </a:xfrm>
            <a:custGeom>
              <a:avLst/>
              <a:gdLst/>
              <a:ahLst/>
              <a:cxnLst/>
              <a:rect r="r" b="b" t="t" l="l"/>
              <a:pathLst>
                <a:path h="10311638" w="10311638">
                  <a:moveTo>
                    <a:pt x="0" y="0"/>
                  </a:moveTo>
                  <a:lnTo>
                    <a:pt x="10311638" y="0"/>
                  </a:lnTo>
                  <a:lnTo>
                    <a:pt x="10311638" y="10311638"/>
                  </a:lnTo>
                  <a:lnTo>
                    <a:pt x="0" y="103116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320365" y="9229725"/>
            <a:ext cx="1167705" cy="240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i="true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DLW Architecte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114621" y="9229725"/>
            <a:ext cx="1610974" cy="240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i="true">
                <a:solidFill>
                  <a:srgbClr val="000000"/>
                </a:solidFill>
                <a:latin typeface="Open Sans 1 Italics"/>
                <a:ea typeface="Open Sans 1 Italics"/>
                <a:cs typeface="Open Sans 1 Italics"/>
                <a:sym typeface="Open Sans 1 Italics"/>
              </a:rPr>
              <a:t>Beal &amp; Blanckaert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</a:t>
            </a:r>
          </a:p>
        </p:txBody>
      </p:sp>
    </p:spTree>
  </p:cSld>
  <p:clrMapOvr>
    <a:masterClrMapping/>
  </p:clrMapOvr>
  <p:transition spd="slow">
    <p:circl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33246" y="632965"/>
            <a:ext cx="14841245" cy="9263958"/>
            <a:chOff x="0" y="0"/>
            <a:chExt cx="19788327" cy="12351944"/>
          </a:xfrm>
        </p:grpSpPr>
        <p:sp>
          <p:nvSpPr>
            <p:cNvPr name="Freeform 3" id="3" descr="Une image contenant texte, capture d’écran, diagramme, Police  Le contenu généré par l’IA peut être incorrect."/>
            <p:cNvSpPr/>
            <p:nvPr/>
          </p:nvSpPr>
          <p:spPr>
            <a:xfrm flipH="false" flipV="false" rot="0">
              <a:off x="0" y="0"/>
              <a:ext cx="19788378" cy="12351893"/>
            </a:xfrm>
            <a:custGeom>
              <a:avLst/>
              <a:gdLst/>
              <a:ahLst/>
              <a:cxnLst/>
              <a:rect r="r" b="b" t="t" l="l"/>
              <a:pathLst>
                <a:path h="12351893" w="19788378">
                  <a:moveTo>
                    <a:pt x="0" y="0"/>
                  </a:moveTo>
                  <a:lnTo>
                    <a:pt x="19788378" y="0"/>
                  </a:lnTo>
                  <a:lnTo>
                    <a:pt x="19788378" y="12351893"/>
                  </a:lnTo>
                  <a:lnTo>
                    <a:pt x="0" y="12351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3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24402" y="659206"/>
            <a:ext cx="13671718" cy="9005449"/>
            <a:chOff x="0" y="0"/>
            <a:chExt cx="18228958" cy="120072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28945" cy="12007215"/>
            </a:xfrm>
            <a:custGeom>
              <a:avLst/>
              <a:gdLst/>
              <a:ahLst/>
              <a:cxnLst/>
              <a:rect r="r" b="b" t="t" l="l"/>
              <a:pathLst>
                <a:path h="12007215" w="18228945">
                  <a:moveTo>
                    <a:pt x="0" y="0"/>
                  </a:moveTo>
                  <a:lnTo>
                    <a:pt x="18228945" y="0"/>
                  </a:lnTo>
                  <a:lnTo>
                    <a:pt x="18228945" y="12007215"/>
                  </a:lnTo>
                  <a:lnTo>
                    <a:pt x="0" y="12007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7" t="0" r="-18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4</a:t>
            </a: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63550" y="355578"/>
            <a:ext cx="14322390" cy="9550175"/>
            <a:chOff x="0" y="0"/>
            <a:chExt cx="19096520" cy="127335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096482" cy="12733528"/>
            </a:xfrm>
            <a:custGeom>
              <a:avLst/>
              <a:gdLst/>
              <a:ahLst/>
              <a:cxnLst/>
              <a:rect r="r" b="b" t="t" l="l"/>
              <a:pathLst>
                <a:path h="12733528" w="19096482">
                  <a:moveTo>
                    <a:pt x="0" y="0"/>
                  </a:moveTo>
                  <a:lnTo>
                    <a:pt x="19096482" y="0"/>
                  </a:lnTo>
                  <a:lnTo>
                    <a:pt x="19096482" y="12733528"/>
                  </a:lnTo>
                  <a:lnTo>
                    <a:pt x="0" y="12733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" t="0" r="-1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5</a:t>
            </a: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00288" y="1314450"/>
            <a:ext cx="13687425" cy="7658100"/>
            <a:chOff x="0" y="0"/>
            <a:chExt cx="18249900" cy="10210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49900" cy="10210800"/>
            </a:xfrm>
            <a:custGeom>
              <a:avLst/>
              <a:gdLst/>
              <a:ahLst/>
              <a:cxnLst/>
              <a:rect r="r" b="b" t="t" l="l"/>
              <a:pathLst>
                <a:path h="10210800" w="18249900">
                  <a:moveTo>
                    <a:pt x="0" y="0"/>
                  </a:moveTo>
                  <a:lnTo>
                    <a:pt x="18249900" y="0"/>
                  </a:lnTo>
                  <a:lnTo>
                    <a:pt x="18249900" y="10210800"/>
                  </a:lnTo>
                  <a:lnTo>
                    <a:pt x="0" y="10210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6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DAHPdb80Ufw</dc:identifier>
  <dcterms:modified xsi:type="dcterms:W3CDTF">2011-08-01T06:04:30Z</dcterms:modified>
  <cp:revision>1</cp:revision>
  <dc:title>Diapo Conf ESS</dc:title>
</cp:coreProperties>
</file>